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62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8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B80E0-2452-4A30-B699-9A4247376371}" type="datetimeFigureOut">
              <a:rPr lang="en-US" smtClean="0"/>
              <a:t>31-Jan-24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B1577-5D63-4EC1-A32E-5E36647F3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10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CF68-F275-49FE-AB6E-7A5ACA33E6A0}" type="datetime1">
              <a:rPr lang="en-GB" smtClean="0"/>
              <a:t>31/01/2024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939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13DF-864A-48B2-9559-000B571C02C9}" type="datetime1">
              <a:rPr lang="en-GB" smtClean="0"/>
              <a:t>31/01/2024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822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4BBE6-FAB2-4061-9BFF-5DBD0185CCD4}" type="datetime1">
              <a:rPr lang="en-GB" smtClean="0"/>
              <a:t>31/01/2024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337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1B756-331D-4B7C-91F7-E6F77C8B5CA2}" type="datetime1">
              <a:rPr lang="en-GB" smtClean="0"/>
              <a:t>31/01/2024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007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5A477-1088-4965-8BC1-DA7C51C494C8}" type="datetime1">
              <a:rPr lang="en-GB" smtClean="0"/>
              <a:t>31/01/2024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787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282ED-5DB8-4DF2-B90D-CE8FADB7F4BA}" type="datetime1">
              <a:rPr lang="en-GB" smtClean="0"/>
              <a:t>31/01/2024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00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DCDE5-AB2B-4F80-9323-1FBE4A0807C0}" type="datetime1">
              <a:rPr lang="en-GB" smtClean="0"/>
              <a:t>31/01/2024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79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4AA7C-5A3C-402F-85DC-82BE42960AFA}" type="datetime1">
              <a:rPr lang="en-GB" smtClean="0"/>
              <a:t>31/01/2024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584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2669-781D-427D-BB7E-D6E92493F6C1}" type="datetime1">
              <a:rPr lang="en-GB" smtClean="0"/>
              <a:t>31/01/2024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866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A91B-0F35-40AD-B957-5231DB11FEC5}" type="datetime1">
              <a:rPr lang="en-GB" smtClean="0"/>
              <a:t>31/01/2024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440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37EBD-4E1A-445B-914C-E6EE62F098F2}" type="datetime1">
              <a:rPr lang="en-GB" smtClean="0"/>
              <a:t>31/01/2024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346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5E12E-3E58-4645-9DC2-F24829BF9E08}" type="datetime1">
              <a:rPr lang="en-GB" smtClean="0"/>
              <a:t>31/01/2024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281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5239" y="1313474"/>
            <a:ext cx="9144000" cy="1324903"/>
          </a:xfrm>
        </p:spPr>
        <p:txBody>
          <a:bodyPr>
            <a:noAutofit/>
          </a:bodyPr>
          <a:lstStyle/>
          <a:p>
            <a:r>
              <a:rPr lang="en-GB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3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GB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International Conference on Advances in Civil &amp; Environmental Engineering, UET TAXILA Pakistan. </a:t>
            </a:r>
            <a:br>
              <a:rPr lang="en-GB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(ICACEE-2024)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3164" y="2974282"/>
            <a:ext cx="9144000" cy="1655762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“Topic of Talk”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5604" y="53474"/>
            <a:ext cx="1260000" cy="1260000"/>
          </a:xfrm>
          <a:prstGeom prst="rect">
            <a:avLst/>
          </a:prstGeom>
        </p:spPr>
      </p:pic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BD568F76-730C-333B-D99C-3DFB9787599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84" t="19435" r="7153" b="19093"/>
          <a:stretch/>
        </p:blipFill>
        <p:spPr>
          <a:xfrm>
            <a:off x="36396" y="13911"/>
            <a:ext cx="1278918" cy="1299564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E02C7C-7E45-F3C9-C22C-214DC8220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835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014" y="365125"/>
            <a:ext cx="9304353" cy="1325563"/>
          </a:xfrm>
        </p:spPr>
        <p:txBody>
          <a:bodyPr/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Guidelines for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3072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GB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Strictly follow the guidelines.</a:t>
            </a:r>
          </a:p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use this template for the presentation.</a:t>
            </a:r>
          </a:p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use white background with black (the most suitable template for the presentation).</a:t>
            </a:r>
          </a:p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day and time of presentation will be shared on conference website (Session Schedule).  </a:t>
            </a:r>
          </a:p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share the presentation by 15</a:t>
            </a:r>
            <a:r>
              <a:rPr lang="en-GB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Feb 2024 to keep the record and avoid inconvenience.</a:t>
            </a:r>
          </a:p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presentation time should be between 15 minutes.</a:t>
            </a:r>
          </a:p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Q/A Session of 5 minutes will be arranged after presentation.</a:t>
            </a:r>
          </a:p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 slide numbers at the right bottom corner. </a:t>
            </a:r>
          </a:p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presenter should be well dressed and in formal dressing.  </a:t>
            </a:r>
          </a:p>
          <a:p>
            <a:pPr marL="0" indent="0" algn="just">
              <a:buNone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8703" y="68174"/>
            <a:ext cx="1076758" cy="1076758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C5EBDF37-D7F8-9530-12B8-7B924136194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84" t="19435" r="7153" b="19093"/>
          <a:stretch/>
        </p:blipFill>
        <p:spPr>
          <a:xfrm>
            <a:off x="49308" y="68172"/>
            <a:ext cx="1076758" cy="1094141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937B04-75C9-54E9-7691-11B6D665A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9531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014" y="365125"/>
            <a:ext cx="9304353" cy="1325563"/>
          </a:xfrm>
        </p:spPr>
        <p:txBody>
          <a:bodyPr/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Guidelines for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56560"/>
          </a:xfrm>
        </p:spPr>
        <p:txBody>
          <a:bodyPr/>
          <a:lstStyle/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recorded sessions, we will send the questions to the respective speakers from the audience with their details (we will be handling the correspondence, you need to just respond).</a:t>
            </a:r>
          </a:p>
          <a:p>
            <a:pPr algn="just"/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B11377C-F220-F284-5CB3-C45955AC77F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8703" y="68174"/>
            <a:ext cx="1076758" cy="1076758"/>
          </a:xfrm>
          <a:prstGeom prst="rect">
            <a:avLst/>
          </a:prstGeom>
        </p:spPr>
      </p:pic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0F4878B2-518E-DC2B-1CE5-B2903E1E877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84" t="19435" r="7153" b="19093"/>
          <a:stretch/>
        </p:blipFill>
        <p:spPr>
          <a:xfrm>
            <a:off x="49308" y="68172"/>
            <a:ext cx="1076758" cy="1094141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2C0052-7C93-E679-D69F-C628CB8C4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107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565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6000" dirty="0"/>
          </a:p>
          <a:p>
            <a:pPr marL="0" indent="0" algn="ctr">
              <a:buNone/>
            </a:pPr>
            <a:r>
              <a:rPr lang="en-GB" sz="6000" dirty="0"/>
              <a:t>Thank You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0E206D5-2EB8-DFE6-E266-9AAB4E0905B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8703" y="68174"/>
            <a:ext cx="1076758" cy="1076758"/>
          </a:xfrm>
          <a:prstGeom prst="rect">
            <a:avLst/>
          </a:prstGeom>
        </p:spPr>
      </p:pic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C6616473-1357-DBC0-8EBE-CE9A42F0C4D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84" t="19435" r="7153" b="19093"/>
          <a:stretch/>
        </p:blipFill>
        <p:spPr>
          <a:xfrm>
            <a:off x="49308" y="68172"/>
            <a:ext cx="1076758" cy="1094141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E1C2FBC-8EFA-4333-27A7-E50B2F0D0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451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173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3rd International Conference on Advances in Civil &amp; Environmental Engineering, UET TAXILA Pakistan.  (ICACEE-2024)</vt:lpstr>
      <vt:lpstr>Guidelines for Presentation</vt:lpstr>
      <vt:lpstr>Guidelines for Questions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Afaq Ahmad</dc:creator>
  <cp:lastModifiedBy>Ghufran Ahmed</cp:lastModifiedBy>
  <cp:revision>24</cp:revision>
  <dcterms:created xsi:type="dcterms:W3CDTF">2022-01-14T00:12:38Z</dcterms:created>
  <dcterms:modified xsi:type="dcterms:W3CDTF">2024-01-31T08:31:11Z</dcterms:modified>
</cp:coreProperties>
</file>